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8" r:id="rId5"/>
    <p:sldId id="260" r:id="rId6"/>
    <p:sldId id="261" r:id="rId7"/>
    <p:sldId id="265" r:id="rId8"/>
    <p:sldId id="266" r:id="rId9"/>
    <p:sldId id="269" r:id="rId10"/>
    <p:sldId id="267" r:id="rId11"/>
    <p:sldId id="268" r:id="rId12"/>
    <p:sldId id="270" r:id="rId13"/>
    <p:sldId id="271" r:id="rId14"/>
    <p:sldId id="277" r:id="rId15"/>
    <p:sldId id="264" r:id="rId16"/>
    <p:sldId id="272" r:id="rId17"/>
    <p:sldId id="276" r:id="rId18"/>
    <p:sldId id="279" r:id="rId19"/>
    <p:sldId id="280" r:id="rId20"/>
    <p:sldId id="273" r:id="rId21"/>
    <p:sldId id="274" r:id="rId22"/>
    <p:sldId id="275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22513" autoAdjust="0"/>
    <p:restoredTop sz="94660"/>
  </p:normalViewPr>
  <p:slideViewPr>
    <p:cSldViewPr>
      <p:cViewPr varScale="1">
        <p:scale>
          <a:sx n="82" d="100"/>
          <a:sy n="82" d="100"/>
        </p:scale>
        <p:origin x="-15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6/25/2013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6/25/2013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6/25/2013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6/25/2013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6/25/2013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3200400"/>
            <a:ext cx="6629400" cy="1741962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>
                <a:solidFill>
                  <a:srgbClr val="00B050"/>
                </a:solidFill>
              </a:rPr>
              <a:t>Structure of the Visual System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and </a:t>
            </a:r>
            <a:br>
              <a:rPr lang="en-US" sz="2800" dirty="0" smtClean="0"/>
            </a:br>
            <a:r>
              <a:rPr lang="en-US" sz="2800" dirty="0" smtClean="0">
                <a:solidFill>
                  <a:srgbClr val="FF0000"/>
                </a:solidFill>
              </a:rPr>
              <a:t>the Method of Image Perception in the Brain 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Mohammad </a:t>
            </a:r>
            <a:r>
              <a:rPr lang="en-US" dirty="0" err="1" smtClean="0"/>
              <a:t>Mahdi</a:t>
            </a:r>
            <a:r>
              <a:rPr lang="en-US" dirty="0" smtClean="0"/>
              <a:t> Jahani </a:t>
            </a:r>
            <a:r>
              <a:rPr lang="en-US" dirty="0" err="1" smtClean="0"/>
              <a:t>Yekta</a:t>
            </a:r>
            <a:endParaRPr lang="en-US" dirty="0"/>
          </a:p>
        </p:txBody>
      </p:sp>
      <p:pic>
        <p:nvPicPr>
          <p:cNvPr id="4" name="Picture 4" descr="j0236210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228600"/>
            <a:ext cx="6500813" cy="226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Action potentials</a:t>
            </a:r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876800" y="0"/>
            <a:ext cx="381000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4419600"/>
            <a:ext cx="5991225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95375" y="1812925"/>
            <a:ext cx="6191250" cy="444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Eye Cells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48000" y="533400"/>
            <a:ext cx="5448300" cy="2904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3124200"/>
            <a:ext cx="392430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Their Sensitivity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09800" y="1828800"/>
            <a:ext cx="4078068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381000"/>
            <a:ext cx="29908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Connection with the Brain</a:t>
            </a:r>
            <a:endParaRPr lang="en-U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47740" y="1600200"/>
            <a:ext cx="5286519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fmri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62000" y="1828800"/>
            <a:ext cx="7467600" cy="4527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Color Processing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38200" y="1600200"/>
            <a:ext cx="2165217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24200" y="5181600"/>
            <a:ext cx="5705475" cy="1227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19600" y="1371600"/>
            <a:ext cx="2888343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r>
              <a:rPr lang="en-US" dirty="0" smtClean="0"/>
              <a:t>Effect of the Number of Receptors</a:t>
            </a:r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24000" y="838200"/>
            <a:ext cx="5628517" cy="5831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layers - Details</a:t>
            </a:r>
            <a:endParaRPr lang="en-US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66800" y="1719686"/>
            <a:ext cx="6629400" cy="4382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Compression</a:t>
            </a:r>
            <a:endParaRPr lang="en-US" dirty="0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3000" y="2057400"/>
            <a:ext cx="1981200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9200" y="2057400"/>
            <a:ext cx="2076450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66800" y="4191000"/>
            <a:ext cx="2064068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29200" y="4114800"/>
            <a:ext cx="2151529" cy="1741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Stereoscopic Projection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71600" y="1828800"/>
            <a:ext cx="5791200" cy="37742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Sensitivity to Patterns</a:t>
            </a:r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2800" y="1981200"/>
            <a:ext cx="23622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867400" y="1981200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4400" y="1981200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2000" y="5181600"/>
            <a:ext cx="7467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873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Main Patterns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52600" y="819973"/>
            <a:ext cx="5562600" cy="5591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Memory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Eye Illusions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95600" y="4543425"/>
            <a:ext cx="2667000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600200"/>
            <a:ext cx="45085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81600" y="609600"/>
            <a:ext cx="3095625" cy="404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5029200" y="2209800"/>
            <a:ext cx="3581400" cy="762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3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600" y="533400"/>
            <a:ext cx="5915025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48400" y="1371600"/>
            <a:ext cx="2505075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3505200"/>
            <a:ext cx="38100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95800" y="3200400"/>
            <a:ext cx="382905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ahsmail.uwaterloo.ca/kin356/cues/linperspec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676400"/>
            <a:ext cx="7620000" cy="505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Box 4"/>
          <p:cNvSpPr txBox="1">
            <a:spLocks noChangeArrowheads="1"/>
          </p:cNvSpPr>
          <p:nvPr/>
        </p:nvSpPr>
        <p:spPr bwMode="auto">
          <a:xfrm>
            <a:off x="5334000" y="3886200"/>
            <a:ext cx="2786063" cy="400050"/>
          </a:xfrm>
          <a:prstGeom prst="rect">
            <a:avLst/>
          </a:prstGeom>
          <a:solidFill>
            <a:srgbClr val="7030A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AU" sz="2000" b="1" dirty="0">
                <a:solidFill>
                  <a:schemeClr val="bg1"/>
                </a:solidFill>
              </a:rPr>
              <a:t>Linear Perspective</a:t>
            </a:r>
          </a:p>
        </p:txBody>
      </p:sp>
      <p:sp>
        <p:nvSpPr>
          <p:cNvPr id="19460" name="TextBox 5"/>
          <p:cNvSpPr txBox="1">
            <a:spLocks noChangeArrowheads="1"/>
          </p:cNvSpPr>
          <p:nvPr/>
        </p:nvSpPr>
        <p:spPr bwMode="auto">
          <a:xfrm>
            <a:off x="762000" y="2438400"/>
            <a:ext cx="2214563" cy="830997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AU" sz="2400" b="1" dirty="0">
                <a:solidFill>
                  <a:schemeClr val="bg1"/>
                </a:solidFill>
              </a:rPr>
              <a:t>Relative Size</a:t>
            </a:r>
          </a:p>
        </p:txBody>
      </p:sp>
      <p:sp>
        <p:nvSpPr>
          <p:cNvPr id="19461" name="TextBox 6"/>
          <p:cNvSpPr txBox="1">
            <a:spLocks noChangeArrowheads="1"/>
          </p:cNvSpPr>
          <p:nvPr/>
        </p:nvSpPr>
        <p:spPr bwMode="auto">
          <a:xfrm>
            <a:off x="3200400" y="1905000"/>
            <a:ext cx="2214563" cy="1200329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AU" sz="2400" b="1" dirty="0">
                <a:solidFill>
                  <a:schemeClr val="bg1"/>
                </a:solidFill>
              </a:rPr>
              <a:t>Height in the Visual Field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43600" y="2438400"/>
            <a:ext cx="2214562" cy="461963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AU" sz="2400" b="1" dirty="0">
                <a:solidFill>
                  <a:schemeClr val="bg1"/>
                </a:solidFill>
                <a:latin typeface="Arial" charset="0"/>
                <a:cs typeface="Arial" charset="0"/>
              </a:rPr>
              <a:t>Interposition</a:t>
            </a:r>
          </a:p>
        </p:txBody>
      </p:sp>
      <p:sp>
        <p:nvSpPr>
          <p:cNvPr id="19463" name="TextBox 8"/>
          <p:cNvSpPr txBox="1">
            <a:spLocks noChangeArrowheads="1"/>
          </p:cNvSpPr>
          <p:nvPr/>
        </p:nvSpPr>
        <p:spPr bwMode="auto">
          <a:xfrm>
            <a:off x="1143000" y="3733800"/>
            <a:ext cx="1643063" cy="830263"/>
          </a:xfrm>
          <a:prstGeom prst="rect">
            <a:avLst/>
          </a:prstGeom>
          <a:solidFill>
            <a:srgbClr val="C2089A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AU" sz="2400" b="1" dirty="0">
                <a:solidFill>
                  <a:schemeClr val="bg1"/>
                </a:solidFill>
              </a:rPr>
              <a:t>Texture Gradient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05200" y="76200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Some properties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www.salem-news.com/stimg/march032008/woman_shadow3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3357563"/>
            <a:ext cx="2293937" cy="291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6" descr="http://www.cwti.org/images/pages/monkeybar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25" y="0"/>
            <a:ext cx="3722688" cy="248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8" descr="http://careerowners.files.wordpress.com/2009/09/boxes-big-stack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75" y="2928938"/>
            <a:ext cx="3095625" cy="370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4" descr="http://www.ac-nancy-metz.fr/enseign/anglais/Henry/bus-queu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86063" y="3000375"/>
            <a:ext cx="3333750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6" name="TextBox 3"/>
          <p:cNvSpPr txBox="1">
            <a:spLocks noChangeArrowheads="1"/>
          </p:cNvSpPr>
          <p:nvPr/>
        </p:nvSpPr>
        <p:spPr bwMode="auto">
          <a:xfrm>
            <a:off x="5500688" y="285750"/>
            <a:ext cx="2214562" cy="830263"/>
          </a:xfrm>
          <a:prstGeom prst="rect">
            <a:avLst/>
          </a:prstGeom>
          <a:solidFill>
            <a:srgbClr val="7030A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AU" sz="2400" b="1">
                <a:solidFill>
                  <a:schemeClr val="bg1"/>
                </a:solidFill>
              </a:rPr>
              <a:t>Orientation Constancy</a:t>
            </a:r>
          </a:p>
        </p:txBody>
      </p:sp>
      <p:sp>
        <p:nvSpPr>
          <p:cNvPr id="20487" name="TextBox 4"/>
          <p:cNvSpPr txBox="1">
            <a:spLocks noChangeArrowheads="1"/>
          </p:cNvSpPr>
          <p:nvPr/>
        </p:nvSpPr>
        <p:spPr bwMode="auto">
          <a:xfrm>
            <a:off x="428625" y="6027738"/>
            <a:ext cx="2214563" cy="83026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AU" sz="2400" b="1">
                <a:solidFill>
                  <a:schemeClr val="bg1"/>
                </a:solidFill>
              </a:rPr>
              <a:t>Brightness Constancy</a:t>
            </a:r>
          </a:p>
        </p:txBody>
      </p:sp>
      <p:sp>
        <p:nvSpPr>
          <p:cNvPr id="20488" name="TextBox 5"/>
          <p:cNvSpPr txBox="1">
            <a:spLocks noChangeArrowheads="1"/>
          </p:cNvSpPr>
          <p:nvPr/>
        </p:nvSpPr>
        <p:spPr bwMode="auto">
          <a:xfrm>
            <a:off x="6715125" y="6027738"/>
            <a:ext cx="2214563" cy="830262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AU" sz="2400" b="1">
                <a:solidFill>
                  <a:schemeClr val="bg1"/>
                </a:solidFill>
              </a:rPr>
              <a:t>Shape Constancy</a:t>
            </a:r>
          </a:p>
        </p:txBody>
      </p:sp>
      <p:sp>
        <p:nvSpPr>
          <p:cNvPr id="20489" name="TextBox 6"/>
          <p:cNvSpPr txBox="1">
            <a:spLocks noChangeArrowheads="1"/>
          </p:cNvSpPr>
          <p:nvPr/>
        </p:nvSpPr>
        <p:spPr bwMode="auto">
          <a:xfrm>
            <a:off x="2714625" y="3500438"/>
            <a:ext cx="2071688" cy="830262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AU" sz="2400" b="1">
                <a:solidFill>
                  <a:schemeClr val="bg1"/>
                </a:solidFill>
              </a:rPr>
              <a:t>Size Constancy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Nerves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999987" y="1600200"/>
            <a:ext cx="2382026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Nerve Types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29399" y="1600200"/>
            <a:ext cx="4123202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Nerve Images</a:t>
            </a:r>
            <a:endParaRPr 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124200" y="152400"/>
            <a:ext cx="2574048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62600" y="3048000"/>
            <a:ext cx="2478049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" y="3048000"/>
            <a:ext cx="3289610" cy="337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162</TotalTime>
  <Words>70</Words>
  <Application>Microsoft Office PowerPoint</Application>
  <PresentationFormat>On-screen Show (4:3)</PresentationFormat>
  <Paragraphs>30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Oriel</vt:lpstr>
      <vt:lpstr>Structure of the Visual System  and  the Method of Image Perception in the Brain </vt:lpstr>
      <vt:lpstr>Stereoscopic Projection</vt:lpstr>
      <vt:lpstr>Eye Illusions</vt:lpstr>
      <vt:lpstr>Slide 4</vt:lpstr>
      <vt:lpstr>Slide 5</vt:lpstr>
      <vt:lpstr>Slide 6</vt:lpstr>
      <vt:lpstr>Nerves</vt:lpstr>
      <vt:lpstr>Nerve Types</vt:lpstr>
      <vt:lpstr>Nerve Images</vt:lpstr>
      <vt:lpstr>Action potentials</vt:lpstr>
      <vt:lpstr>Slide 11</vt:lpstr>
      <vt:lpstr>Eye Cells</vt:lpstr>
      <vt:lpstr>Their Sensitivity</vt:lpstr>
      <vt:lpstr>Connection with the Brain</vt:lpstr>
      <vt:lpstr>fmri</vt:lpstr>
      <vt:lpstr>Color Processing</vt:lpstr>
      <vt:lpstr>Effect of the Number of Receptors</vt:lpstr>
      <vt:lpstr>Image layers - Details</vt:lpstr>
      <vt:lpstr>Compression</vt:lpstr>
      <vt:lpstr>Sensitivity to Patterns</vt:lpstr>
      <vt:lpstr>Main Patterns</vt:lpstr>
      <vt:lpstr>Slide 22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/>
  <cp:lastModifiedBy>Jahani</cp:lastModifiedBy>
  <cp:revision>21</cp:revision>
  <dcterms:created xsi:type="dcterms:W3CDTF">2006-08-16T00:00:00Z</dcterms:created>
  <dcterms:modified xsi:type="dcterms:W3CDTF">2013-06-26T06:09:52Z</dcterms:modified>
</cp:coreProperties>
</file>